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06" autoAdjust="0"/>
    <p:restoredTop sz="94660"/>
  </p:normalViewPr>
  <p:slideViewPr>
    <p:cSldViewPr snapToGrid="0">
      <p:cViewPr varScale="1">
        <p:scale>
          <a:sx n="78" d="100"/>
          <a:sy n="78" d="100"/>
        </p:scale>
        <p:origin x="4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878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06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282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338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806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904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086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39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79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032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675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9858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99B4C-9D5B-41BA-9E82-F1F6064C42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CHALLENGES FACING MODERN SOCIETY</a:t>
            </a:r>
            <a:endParaRPr lang="en-K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5EABCF-49C7-49BC-8AFC-825D47844B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Youth Unemployment</a:t>
            </a:r>
          </a:p>
          <a:p>
            <a:r>
              <a:rPr lang="en-US" dirty="0"/>
              <a:t>Presented by: </a:t>
            </a:r>
            <a:r>
              <a:rPr lang="en-US" dirty="0" smtClean="0"/>
              <a:t>WINNIE NJERI WACHIRA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C027-01-1366/2019</a:t>
            </a:r>
            <a:endParaRPr lang="en-KE" dirty="0"/>
          </a:p>
          <a:p>
            <a:endParaRPr lang="en-KE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9D345C0-75C6-4A4D-A3A1-AE59305F17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03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11"/>
    </mc:Choice>
    <mc:Fallback xmlns="">
      <p:transition spd="slow" advTm="13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8D274-764A-4B61-A269-4D19701AE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A892D-CF85-436D-A38F-1442DD845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Youth unemployment refers to individuals aged 15-24 who are without work, not in education, or training.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Youth unemployment is a pressing issue in modern society.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poses economic, social, and psychological challenges.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presentation explores the causes and suggests solutions.</a:t>
            </a:r>
          </a:p>
          <a:p>
            <a:pPr>
              <a:buFont typeface="Wingdings" panose="05000000000000000000" pitchFamily="2" charset="2"/>
              <a:buChar char="Ø"/>
            </a:pPr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1273598-2E95-4FBD-B020-BE7170310F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30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486"/>
    </mc:Choice>
    <mc:Fallback xmlns="">
      <p:transition spd="slow" advTm="35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61AB0-BD8E-43E0-8F6F-C71DB0864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Causes of Youth Unemployment</a:t>
            </a:r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4FE40-2586-4942-89FF-48E71D5C4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Skills: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Many young people lack the necessary skills demanded by the job market.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Instability: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Economic downturns and recessions disproportionately affect youth employment.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Educational Mismatch: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Disconnect between education system and job market demands.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Opportunities: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Fewer job opportunities due to automation and outsourcing.</a:t>
            </a:r>
          </a:p>
          <a:p>
            <a:pPr>
              <a:buFont typeface="Wingdings" panose="05000000000000000000" pitchFamily="2" charset="2"/>
              <a:buChar char="Ø"/>
            </a:pPr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3DE761C-196D-42A8-957A-0679C2BF06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27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232"/>
    </mc:Choice>
    <mc:Fallback xmlns="">
      <p:transition spd="slow" advTm="56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F83D-3457-46F2-9560-D72F42580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Consequences of Youth Unemployment</a:t>
            </a:r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3A4B9-DD9F-450A-88C1-13B115C79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Impact: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Reduced productivity and economic growth.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Impact: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Increased poverty, crime rates, and social unrest.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Psychological Impact: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Low self-esteem, mental health issues, and dependency.</a:t>
            </a:r>
          </a:p>
          <a:p>
            <a:pPr>
              <a:buFont typeface="Wingdings" panose="05000000000000000000" pitchFamily="2" charset="2"/>
              <a:buChar char="Ø"/>
            </a:pPr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244D1BA-0A50-49B5-BAB2-257AF786C5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64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098"/>
    </mc:Choice>
    <mc:Fallback xmlns="">
      <p:transition spd="slow" advTm="34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B1003-BAFE-4F84-AADB-76C3C3888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Solution</a:t>
            </a:r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43EC3-0F91-427A-BAC2-6405C0134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Programs: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Collaborate with industries to design training programs aligned with market demands.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Emphasize vocational training, apprenticeships, and lifelong learning.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 subsidies for businesses offering training to young employees.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Entrepreneurship Initiatives: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Foster an entrepreneurial culture through education and mentorship programs.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grants, loans, and tax incentives for young entrepreneurs.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incubators and startup hubs to support fledgling businesses.</a:t>
            </a:r>
          </a:p>
          <a:p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3CDB397-750F-493E-9081-23A5BEF8AA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86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16"/>
    </mc:Choice>
    <mc:Fallback xmlns="">
      <p:transition spd="slow" advTm="65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6A8BD-49AF-446C-B481-115AC3B3E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E3C0C-95C3-49B1-B0F4-A8C9D7FC1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Youth unemployment is a complex issue with far-reaching consequences.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Investing in training and entrepreneurship is a proactive solution to address this challenge.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 between governments, businesses, and educational institutions is essential for success.</a:t>
            </a:r>
          </a:p>
          <a:p>
            <a:pPr>
              <a:buFont typeface="Wingdings" panose="05000000000000000000" pitchFamily="2" charset="2"/>
              <a:buChar char="Ø"/>
            </a:pPr>
            <a:endParaRPr lang="en-K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9B45DC1-2082-4C87-9EC0-4CF83C0C03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95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18"/>
    </mc:Choice>
    <mc:Fallback xmlns="">
      <p:transition spd="slow" advTm="26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</TotalTime>
  <Words>269</Words>
  <Application>Microsoft Office PowerPoint</Application>
  <PresentationFormat>Widescreen</PresentationFormat>
  <Paragraphs>31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Times New Roman</vt:lpstr>
      <vt:lpstr>Wingdings</vt:lpstr>
      <vt:lpstr>Retrospect</vt:lpstr>
      <vt:lpstr>CHALLENGES FACING MODERN SOCIETY</vt:lpstr>
      <vt:lpstr>Introduction</vt:lpstr>
      <vt:lpstr>Causes of Youth Unemployment</vt:lpstr>
      <vt:lpstr>Consequences of Youth Unemployment</vt:lpstr>
      <vt:lpstr>Proposed Solution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CHALLENGES FACING MODERN SOCIETY</dc:title>
  <dc:creator>This PC</dc:creator>
  <cp:lastModifiedBy>WINNIE</cp:lastModifiedBy>
  <cp:revision>8</cp:revision>
  <dcterms:created xsi:type="dcterms:W3CDTF">2024-04-18T16:33:43Z</dcterms:created>
  <dcterms:modified xsi:type="dcterms:W3CDTF">2024-08-06T02:26:08Z</dcterms:modified>
</cp:coreProperties>
</file>

<file path=docProps/thumbnail.jpeg>
</file>